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5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D3A0C7-2CAC-4D7C-95F8-4E6C80ACFD2A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C2880EB6-18A3-4AF0-9773-32AA07E55F42}">
      <dgm:prSet phldrT="[Text]"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Simulation</a:t>
          </a:r>
        </a:p>
      </dgm:t>
    </dgm:pt>
    <dgm:pt modelId="{897DD6B7-D74C-46E5-B38D-6A36F29C6EAF}" type="parTrans" cxnId="{84763C8D-EA9E-4ABB-A801-9ED9FEF4B68E}">
      <dgm:prSet/>
      <dgm:spPr/>
      <dgm:t>
        <a:bodyPr/>
        <a:lstStyle/>
        <a:p>
          <a:endParaRPr lang="en-US">
            <a:latin typeface="Garamond" panose="02020404030301010803" pitchFamily="18" charset="0"/>
          </a:endParaRPr>
        </a:p>
      </dgm:t>
    </dgm:pt>
    <dgm:pt modelId="{3CDE488A-14F9-4180-AE8B-0E78896AA8ED}" type="sibTrans" cxnId="{84763C8D-EA9E-4ABB-A801-9ED9FEF4B68E}">
      <dgm:prSet/>
      <dgm:spPr>
        <a:ln w="101600"/>
      </dgm:spPr>
      <dgm:t>
        <a:bodyPr/>
        <a:lstStyle/>
        <a:p>
          <a:endParaRPr lang="en-US">
            <a:latin typeface="Garamond" panose="02020404030301010803" pitchFamily="18" charset="0"/>
          </a:endParaRPr>
        </a:p>
      </dgm:t>
    </dgm:pt>
    <dgm:pt modelId="{02C2A507-EAA0-416F-871E-ECFF03EA7645}">
      <dgm:prSet phldrT="[Text]"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Output (Data)</a:t>
          </a:r>
        </a:p>
      </dgm:t>
    </dgm:pt>
    <dgm:pt modelId="{B99CC539-BF82-42AF-A177-D241310BF997}" type="parTrans" cxnId="{0B419313-3A06-4D18-96C8-44EFB0E41F93}">
      <dgm:prSet/>
      <dgm:spPr/>
      <dgm:t>
        <a:bodyPr/>
        <a:lstStyle/>
        <a:p>
          <a:endParaRPr lang="en-US">
            <a:latin typeface="Garamond" panose="02020404030301010803" pitchFamily="18" charset="0"/>
          </a:endParaRPr>
        </a:p>
      </dgm:t>
    </dgm:pt>
    <dgm:pt modelId="{E8BF4269-3C9D-4B6C-A491-4EDE410C4A97}" type="sibTrans" cxnId="{0B419313-3A06-4D18-96C8-44EFB0E41F93}">
      <dgm:prSet/>
      <dgm:spPr>
        <a:ln w="101600"/>
      </dgm:spPr>
      <dgm:t>
        <a:bodyPr/>
        <a:lstStyle/>
        <a:p>
          <a:endParaRPr lang="en-US">
            <a:latin typeface="Garamond" panose="02020404030301010803" pitchFamily="18" charset="0"/>
          </a:endParaRPr>
        </a:p>
      </dgm:t>
    </dgm:pt>
    <dgm:pt modelId="{6B37273E-5283-4A47-8CDD-A788DEB66344}">
      <dgm:prSet phldrT="[Text]"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Inference</a:t>
          </a:r>
        </a:p>
      </dgm:t>
    </dgm:pt>
    <dgm:pt modelId="{C4CD2008-E92D-4CFE-9841-6842EE3772B1}" type="parTrans" cxnId="{41BA071D-31D7-4F8E-AFEA-D60AB14BF491}">
      <dgm:prSet/>
      <dgm:spPr/>
      <dgm:t>
        <a:bodyPr/>
        <a:lstStyle/>
        <a:p>
          <a:endParaRPr lang="en-US">
            <a:latin typeface="Garamond" panose="02020404030301010803" pitchFamily="18" charset="0"/>
          </a:endParaRPr>
        </a:p>
      </dgm:t>
    </dgm:pt>
    <dgm:pt modelId="{8DF0F74A-7732-4859-BFB2-0FBACD36E8C5}" type="sibTrans" cxnId="{41BA071D-31D7-4F8E-AFEA-D60AB14BF491}">
      <dgm:prSet/>
      <dgm:spPr>
        <a:ln w="101600"/>
      </dgm:spPr>
      <dgm:t>
        <a:bodyPr/>
        <a:lstStyle/>
        <a:p>
          <a:endParaRPr lang="en-US">
            <a:latin typeface="Garamond" panose="02020404030301010803" pitchFamily="18" charset="0"/>
          </a:endParaRPr>
        </a:p>
      </dgm:t>
    </dgm:pt>
    <dgm:pt modelId="{38938747-F102-4FE6-8229-FC39E3D649A5}">
      <dgm:prSet phldrT="[Text]"/>
      <dgm:spPr/>
      <dgm:t>
        <a:bodyPr/>
        <a:lstStyle/>
        <a:p>
          <a:r>
            <a:rPr lang="en-US" dirty="0">
              <a:latin typeface="Garamond" panose="02020404030301010803" pitchFamily="18" charset="0"/>
            </a:rPr>
            <a:t>Input</a:t>
          </a:r>
        </a:p>
      </dgm:t>
    </dgm:pt>
    <dgm:pt modelId="{37AF40DF-73FC-4942-A291-1A39BB31094E}" type="parTrans" cxnId="{477A321C-FD1E-4D9F-AEED-6B7435E1BCD2}">
      <dgm:prSet/>
      <dgm:spPr/>
      <dgm:t>
        <a:bodyPr/>
        <a:lstStyle/>
        <a:p>
          <a:endParaRPr lang="en-US">
            <a:latin typeface="Garamond" panose="02020404030301010803" pitchFamily="18" charset="0"/>
          </a:endParaRPr>
        </a:p>
      </dgm:t>
    </dgm:pt>
    <dgm:pt modelId="{3EB4E0AB-3C2B-4DE5-83DC-65DB11E80457}" type="sibTrans" cxnId="{477A321C-FD1E-4D9F-AEED-6B7435E1BCD2}">
      <dgm:prSet/>
      <dgm:spPr>
        <a:ln w="101600"/>
      </dgm:spPr>
      <dgm:t>
        <a:bodyPr/>
        <a:lstStyle/>
        <a:p>
          <a:endParaRPr lang="en-US">
            <a:latin typeface="Garamond" panose="02020404030301010803" pitchFamily="18" charset="0"/>
          </a:endParaRPr>
        </a:p>
      </dgm:t>
    </dgm:pt>
    <dgm:pt modelId="{F20143BD-A391-4D8B-A26E-0A5DA1273065}" type="pres">
      <dgm:prSet presAssocID="{A0D3A0C7-2CAC-4D7C-95F8-4E6C80ACFD2A}" presName="cycle" presStyleCnt="0">
        <dgm:presLayoutVars>
          <dgm:dir/>
          <dgm:resizeHandles val="exact"/>
        </dgm:presLayoutVars>
      </dgm:prSet>
      <dgm:spPr/>
    </dgm:pt>
    <dgm:pt modelId="{9866577D-3259-4D7B-980A-FC7B7039C0CD}" type="pres">
      <dgm:prSet presAssocID="{C2880EB6-18A3-4AF0-9773-32AA07E55F42}" presName="node" presStyleLbl="node1" presStyleIdx="0" presStyleCnt="4">
        <dgm:presLayoutVars>
          <dgm:bulletEnabled val="1"/>
        </dgm:presLayoutVars>
      </dgm:prSet>
      <dgm:spPr>
        <a:prstGeom prst="rightArrow">
          <a:avLst/>
        </a:prstGeom>
      </dgm:spPr>
    </dgm:pt>
    <dgm:pt modelId="{D5762737-DD28-469E-9DBF-C791419F5878}" type="pres">
      <dgm:prSet presAssocID="{C2880EB6-18A3-4AF0-9773-32AA07E55F42}" presName="spNode" presStyleCnt="0"/>
      <dgm:spPr/>
    </dgm:pt>
    <dgm:pt modelId="{A8886E57-E5BF-49CC-BE3A-89F8719CCCDA}" type="pres">
      <dgm:prSet presAssocID="{3CDE488A-14F9-4180-AE8B-0E78896AA8ED}" presName="sibTrans" presStyleLbl="sibTrans1D1" presStyleIdx="0" presStyleCnt="4"/>
      <dgm:spPr/>
    </dgm:pt>
    <dgm:pt modelId="{A5280E02-A0AC-4CAB-91FD-14D568C9B7CD}" type="pres">
      <dgm:prSet presAssocID="{02C2A507-EAA0-416F-871E-ECFF03EA7645}" presName="node" presStyleLbl="node1" presStyleIdx="1" presStyleCnt="4" custScaleX="87051" custScaleY="83560" custRadScaleRad="124852" custRadScaleInc="0">
        <dgm:presLayoutVars>
          <dgm:bulletEnabled val="1"/>
        </dgm:presLayoutVars>
      </dgm:prSet>
      <dgm:spPr/>
    </dgm:pt>
    <dgm:pt modelId="{6082EF0F-B3EC-471C-A92C-044E8C5C5AD9}" type="pres">
      <dgm:prSet presAssocID="{02C2A507-EAA0-416F-871E-ECFF03EA7645}" presName="spNode" presStyleCnt="0"/>
      <dgm:spPr/>
    </dgm:pt>
    <dgm:pt modelId="{4EC2E27E-AC79-47F4-B344-6B4C7D70F910}" type="pres">
      <dgm:prSet presAssocID="{E8BF4269-3C9D-4B6C-A491-4EDE410C4A97}" presName="sibTrans" presStyleLbl="sibTrans1D1" presStyleIdx="1" presStyleCnt="4"/>
      <dgm:spPr/>
    </dgm:pt>
    <dgm:pt modelId="{CB61336D-2BB3-4B7F-96B0-6E46D3E5FC2C}" type="pres">
      <dgm:prSet presAssocID="{6B37273E-5283-4A47-8CDD-A788DEB66344}" presName="node" presStyleLbl="node1" presStyleIdx="2" presStyleCnt="4">
        <dgm:presLayoutVars>
          <dgm:bulletEnabled val="1"/>
        </dgm:presLayoutVars>
      </dgm:prSet>
      <dgm:spPr>
        <a:prstGeom prst="leftArrow">
          <a:avLst/>
        </a:prstGeom>
      </dgm:spPr>
    </dgm:pt>
    <dgm:pt modelId="{2CC69739-D885-43B2-B857-E029955EA452}" type="pres">
      <dgm:prSet presAssocID="{6B37273E-5283-4A47-8CDD-A788DEB66344}" presName="spNode" presStyleCnt="0"/>
      <dgm:spPr/>
    </dgm:pt>
    <dgm:pt modelId="{5AE5A197-4512-40F8-A46D-B5C55B529551}" type="pres">
      <dgm:prSet presAssocID="{8DF0F74A-7732-4859-BFB2-0FBACD36E8C5}" presName="sibTrans" presStyleLbl="sibTrans1D1" presStyleIdx="2" presStyleCnt="4"/>
      <dgm:spPr/>
    </dgm:pt>
    <dgm:pt modelId="{B3F30F43-A490-4992-8577-A129DAB6207D}" type="pres">
      <dgm:prSet presAssocID="{38938747-F102-4FE6-8229-FC39E3D649A5}" presName="node" presStyleLbl="node1" presStyleIdx="3" presStyleCnt="4" custScaleX="83634" custScaleY="56923" custRadScaleRad="126509" custRadScaleInc="0">
        <dgm:presLayoutVars>
          <dgm:bulletEnabled val="1"/>
        </dgm:presLayoutVars>
      </dgm:prSet>
      <dgm:spPr/>
    </dgm:pt>
    <dgm:pt modelId="{B18EACFA-C256-47B1-A4B8-259116A0628D}" type="pres">
      <dgm:prSet presAssocID="{38938747-F102-4FE6-8229-FC39E3D649A5}" presName="spNode" presStyleCnt="0"/>
      <dgm:spPr/>
    </dgm:pt>
    <dgm:pt modelId="{4C504552-80F8-4661-8F44-496E4A5B07D0}" type="pres">
      <dgm:prSet presAssocID="{3EB4E0AB-3C2B-4DE5-83DC-65DB11E80457}" presName="sibTrans" presStyleLbl="sibTrans1D1" presStyleIdx="3" presStyleCnt="4"/>
      <dgm:spPr/>
    </dgm:pt>
  </dgm:ptLst>
  <dgm:cxnLst>
    <dgm:cxn modelId="{0B419313-3A06-4D18-96C8-44EFB0E41F93}" srcId="{A0D3A0C7-2CAC-4D7C-95F8-4E6C80ACFD2A}" destId="{02C2A507-EAA0-416F-871E-ECFF03EA7645}" srcOrd="1" destOrd="0" parTransId="{B99CC539-BF82-42AF-A177-D241310BF997}" sibTransId="{E8BF4269-3C9D-4B6C-A491-4EDE410C4A97}"/>
    <dgm:cxn modelId="{477A321C-FD1E-4D9F-AEED-6B7435E1BCD2}" srcId="{A0D3A0C7-2CAC-4D7C-95F8-4E6C80ACFD2A}" destId="{38938747-F102-4FE6-8229-FC39E3D649A5}" srcOrd="3" destOrd="0" parTransId="{37AF40DF-73FC-4942-A291-1A39BB31094E}" sibTransId="{3EB4E0AB-3C2B-4DE5-83DC-65DB11E80457}"/>
    <dgm:cxn modelId="{41BA071D-31D7-4F8E-AFEA-D60AB14BF491}" srcId="{A0D3A0C7-2CAC-4D7C-95F8-4E6C80ACFD2A}" destId="{6B37273E-5283-4A47-8CDD-A788DEB66344}" srcOrd="2" destOrd="0" parTransId="{C4CD2008-E92D-4CFE-9841-6842EE3772B1}" sibTransId="{8DF0F74A-7732-4859-BFB2-0FBACD36E8C5}"/>
    <dgm:cxn modelId="{3A33D31F-D009-45F2-A471-9C1FEB2517CD}" type="presOf" srcId="{02C2A507-EAA0-416F-871E-ECFF03EA7645}" destId="{A5280E02-A0AC-4CAB-91FD-14D568C9B7CD}" srcOrd="0" destOrd="0" presId="urn:microsoft.com/office/officeart/2005/8/layout/cycle5"/>
    <dgm:cxn modelId="{3CB5ED23-63EA-44F2-94AB-5422265BB69D}" type="presOf" srcId="{C2880EB6-18A3-4AF0-9773-32AA07E55F42}" destId="{9866577D-3259-4D7B-980A-FC7B7039C0CD}" srcOrd="0" destOrd="0" presId="urn:microsoft.com/office/officeart/2005/8/layout/cycle5"/>
    <dgm:cxn modelId="{4290D779-E5A1-49CB-A907-AB5CFF00358A}" type="presOf" srcId="{3EB4E0AB-3C2B-4DE5-83DC-65DB11E80457}" destId="{4C504552-80F8-4661-8F44-496E4A5B07D0}" srcOrd="0" destOrd="0" presId="urn:microsoft.com/office/officeart/2005/8/layout/cycle5"/>
    <dgm:cxn modelId="{7F27087C-3477-40DC-8C5D-496FA0B13159}" type="presOf" srcId="{E8BF4269-3C9D-4B6C-A491-4EDE410C4A97}" destId="{4EC2E27E-AC79-47F4-B344-6B4C7D70F910}" srcOrd="0" destOrd="0" presId="urn:microsoft.com/office/officeart/2005/8/layout/cycle5"/>
    <dgm:cxn modelId="{5760828A-B100-4878-A68C-DF78368CAA5C}" type="presOf" srcId="{6B37273E-5283-4A47-8CDD-A788DEB66344}" destId="{CB61336D-2BB3-4B7F-96B0-6E46D3E5FC2C}" srcOrd="0" destOrd="0" presId="urn:microsoft.com/office/officeart/2005/8/layout/cycle5"/>
    <dgm:cxn modelId="{84763C8D-EA9E-4ABB-A801-9ED9FEF4B68E}" srcId="{A0D3A0C7-2CAC-4D7C-95F8-4E6C80ACFD2A}" destId="{C2880EB6-18A3-4AF0-9773-32AA07E55F42}" srcOrd="0" destOrd="0" parTransId="{897DD6B7-D74C-46E5-B38D-6A36F29C6EAF}" sibTransId="{3CDE488A-14F9-4180-AE8B-0E78896AA8ED}"/>
    <dgm:cxn modelId="{9440009B-4FA7-433A-A1AD-64CC9B167C64}" type="presOf" srcId="{8DF0F74A-7732-4859-BFB2-0FBACD36E8C5}" destId="{5AE5A197-4512-40F8-A46D-B5C55B529551}" srcOrd="0" destOrd="0" presId="urn:microsoft.com/office/officeart/2005/8/layout/cycle5"/>
    <dgm:cxn modelId="{65D0BCA0-7013-48FC-8D83-85C1C6E1BF54}" type="presOf" srcId="{A0D3A0C7-2CAC-4D7C-95F8-4E6C80ACFD2A}" destId="{F20143BD-A391-4D8B-A26E-0A5DA1273065}" srcOrd="0" destOrd="0" presId="urn:microsoft.com/office/officeart/2005/8/layout/cycle5"/>
    <dgm:cxn modelId="{668B38E3-A3FB-47CB-A698-81BA450C4C24}" type="presOf" srcId="{3CDE488A-14F9-4180-AE8B-0E78896AA8ED}" destId="{A8886E57-E5BF-49CC-BE3A-89F8719CCCDA}" srcOrd="0" destOrd="0" presId="urn:microsoft.com/office/officeart/2005/8/layout/cycle5"/>
    <dgm:cxn modelId="{D89325E5-EDC5-4A3B-AB14-6F3ABA647050}" type="presOf" srcId="{38938747-F102-4FE6-8229-FC39E3D649A5}" destId="{B3F30F43-A490-4992-8577-A129DAB6207D}" srcOrd="0" destOrd="0" presId="urn:microsoft.com/office/officeart/2005/8/layout/cycle5"/>
    <dgm:cxn modelId="{60EB45E6-4F08-44A0-A95E-7359EEB3F3C0}" type="presParOf" srcId="{F20143BD-A391-4D8B-A26E-0A5DA1273065}" destId="{9866577D-3259-4D7B-980A-FC7B7039C0CD}" srcOrd="0" destOrd="0" presId="urn:microsoft.com/office/officeart/2005/8/layout/cycle5"/>
    <dgm:cxn modelId="{D75DBB6D-6A77-4F1C-8D89-654E53FDFA86}" type="presParOf" srcId="{F20143BD-A391-4D8B-A26E-0A5DA1273065}" destId="{D5762737-DD28-469E-9DBF-C791419F5878}" srcOrd="1" destOrd="0" presId="urn:microsoft.com/office/officeart/2005/8/layout/cycle5"/>
    <dgm:cxn modelId="{081BF497-5251-41B2-90C1-7B7F28EFD775}" type="presParOf" srcId="{F20143BD-A391-4D8B-A26E-0A5DA1273065}" destId="{A8886E57-E5BF-49CC-BE3A-89F8719CCCDA}" srcOrd="2" destOrd="0" presId="urn:microsoft.com/office/officeart/2005/8/layout/cycle5"/>
    <dgm:cxn modelId="{83879089-0961-4D11-8BB1-3D1BC4BF05C0}" type="presParOf" srcId="{F20143BD-A391-4D8B-A26E-0A5DA1273065}" destId="{A5280E02-A0AC-4CAB-91FD-14D568C9B7CD}" srcOrd="3" destOrd="0" presId="urn:microsoft.com/office/officeart/2005/8/layout/cycle5"/>
    <dgm:cxn modelId="{BF105ECC-FE0A-4E63-9BF2-05D372AE47BB}" type="presParOf" srcId="{F20143BD-A391-4D8B-A26E-0A5DA1273065}" destId="{6082EF0F-B3EC-471C-A92C-044E8C5C5AD9}" srcOrd="4" destOrd="0" presId="urn:microsoft.com/office/officeart/2005/8/layout/cycle5"/>
    <dgm:cxn modelId="{DE149800-A869-4A62-AAA5-567C043EEBBD}" type="presParOf" srcId="{F20143BD-A391-4D8B-A26E-0A5DA1273065}" destId="{4EC2E27E-AC79-47F4-B344-6B4C7D70F910}" srcOrd="5" destOrd="0" presId="urn:microsoft.com/office/officeart/2005/8/layout/cycle5"/>
    <dgm:cxn modelId="{55FFF0D9-B796-453D-BEB7-E5B73CD57E0B}" type="presParOf" srcId="{F20143BD-A391-4D8B-A26E-0A5DA1273065}" destId="{CB61336D-2BB3-4B7F-96B0-6E46D3E5FC2C}" srcOrd="6" destOrd="0" presId="urn:microsoft.com/office/officeart/2005/8/layout/cycle5"/>
    <dgm:cxn modelId="{85C31862-2E69-4AFD-A237-29E29DE22B3D}" type="presParOf" srcId="{F20143BD-A391-4D8B-A26E-0A5DA1273065}" destId="{2CC69739-D885-43B2-B857-E029955EA452}" srcOrd="7" destOrd="0" presId="urn:microsoft.com/office/officeart/2005/8/layout/cycle5"/>
    <dgm:cxn modelId="{8C295076-4573-4E96-AF4B-0F3D8AD7B0A0}" type="presParOf" srcId="{F20143BD-A391-4D8B-A26E-0A5DA1273065}" destId="{5AE5A197-4512-40F8-A46D-B5C55B529551}" srcOrd="8" destOrd="0" presId="urn:microsoft.com/office/officeart/2005/8/layout/cycle5"/>
    <dgm:cxn modelId="{CEAFF6CC-C820-4683-9A59-DB4440D1F53A}" type="presParOf" srcId="{F20143BD-A391-4D8B-A26E-0A5DA1273065}" destId="{B3F30F43-A490-4992-8577-A129DAB6207D}" srcOrd="9" destOrd="0" presId="urn:microsoft.com/office/officeart/2005/8/layout/cycle5"/>
    <dgm:cxn modelId="{8A03987A-262C-4E74-B0FC-96866846AFC2}" type="presParOf" srcId="{F20143BD-A391-4D8B-A26E-0A5DA1273065}" destId="{B18EACFA-C256-47B1-A4B8-259116A0628D}" srcOrd="10" destOrd="0" presId="urn:microsoft.com/office/officeart/2005/8/layout/cycle5"/>
    <dgm:cxn modelId="{6C4C0FF2-DDC4-4B61-A215-25B907B42673}" type="presParOf" srcId="{F20143BD-A391-4D8B-A26E-0A5DA1273065}" destId="{4C504552-80F8-4661-8F44-496E4A5B07D0}" srcOrd="11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66577D-3259-4D7B-980A-FC7B7039C0CD}">
      <dsp:nvSpPr>
        <dsp:cNvPr id="0" name=""/>
        <dsp:cNvSpPr/>
      </dsp:nvSpPr>
      <dsp:spPr>
        <a:xfrm>
          <a:off x="2266797" y="573"/>
          <a:ext cx="1480310" cy="962201"/>
        </a:xfrm>
        <a:prstGeom prst="rightArrow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Garamond" panose="02020404030301010803" pitchFamily="18" charset="0"/>
            </a:rPr>
            <a:t>Simulation</a:t>
          </a:r>
        </a:p>
      </dsp:txBody>
      <dsp:txXfrm>
        <a:off x="2266797" y="241123"/>
        <a:ext cx="1239760" cy="481101"/>
      </dsp:txXfrm>
    </dsp:sp>
    <dsp:sp modelId="{A8886E57-E5BF-49CC-BE3A-89F8719CCCDA}">
      <dsp:nvSpPr>
        <dsp:cNvPr id="0" name=""/>
        <dsp:cNvSpPr/>
      </dsp:nvSpPr>
      <dsp:spPr>
        <a:xfrm>
          <a:off x="1874002" y="638923"/>
          <a:ext cx="3176388" cy="3176388"/>
        </a:xfrm>
        <a:custGeom>
          <a:avLst/>
          <a:gdLst/>
          <a:ahLst/>
          <a:cxnLst/>
          <a:rect l="0" t="0" r="0" b="0"/>
          <a:pathLst>
            <a:path>
              <a:moveTo>
                <a:pt x="2173575" y="111816"/>
              </a:moveTo>
              <a:arcTo wR="1588194" hR="1588194" stAng="17497694" swAng="2187602"/>
            </a:path>
          </a:pathLst>
        </a:custGeom>
        <a:noFill/>
        <a:ln w="1016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280E02-A0AC-4CAB-91FD-14D568C9B7CD}">
      <dsp:nvSpPr>
        <dsp:cNvPr id="0" name=""/>
        <dsp:cNvSpPr/>
      </dsp:nvSpPr>
      <dsp:spPr>
        <a:xfrm>
          <a:off x="4345531" y="1667860"/>
          <a:ext cx="1288625" cy="80401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Garamond" panose="02020404030301010803" pitchFamily="18" charset="0"/>
            </a:rPr>
            <a:t>Output (Data)</a:t>
          </a:r>
        </a:p>
      </dsp:txBody>
      <dsp:txXfrm>
        <a:off x="4384780" y="1707109"/>
        <a:ext cx="1210127" cy="725517"/>
      </dsp:txXfrm>
    </dsp:sp>
    <dsp:sp modelId="{4EC2E27E-AC79-47F4-B344-6B4C7D70F910}">
      <dsp:nvSpPr>
        <dsp:cNvPr id="0" name=""/>
        <dsp:cNvSpPr/>
      </dsp:nvSpPr>
      <dsp:spPr>
        <a:xfrm>
          <a:off x="1874002" y="324424"/>
          <a:ext cx="3176388" cy="3176388"/>
        </a:xfrm>
        <a:custGeom>
          <a:avLst/>
          <a:gdLst/>
          <a:ahLst/>
          <a:cxnLst/>
          <a:rect l="0" t="0" r="0" b="0"/>
          <a:pathLst>
            <a:path>
              <a:moveTo>
                <a:pt x="2936354" y="2427732"/>
              </a:moveTo>
              <a:arcTo wR="1588194" hR="1588194" stAng="1914703" swAng="2187602"/>
            </a:path>
          </a:pathLst>
        </a:custGeom>
        <a:noFill/>
        <a:ln w="1016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61336D-2BB3-4B7F-96B0-6E46D3E5FC2C}">
      <dsp:nvSpPr>
        <dsp:cNvPr id="0" name=""/>
        <dsp:cNvSpPr/>
      </dsp:nvSpPr>
      <dsp:spPr>
        <a:xfrm>
          <a:off x="2266797" y="3176961"/>
          <a:ext cx="1480310" cy="962201"/>
        </a:xfrm>
        <a:prstGeom prst="leftArrow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Garamond" panose="02020404030301010803" pitchFamily="18" charset="0"/>
            </a:rPr>
            <a:t>Inference</a:t>
          </a:r>
        </a:p>
      </dsp:txBody>
      <dsp:txXfrm>
        <a:off x="2507347" y="3417511"/>
        <a:ext cx="1239760" cy="481101"/>
      </dsp:txXfrm>
    </dsp:sp>
    <dsp:sp modelId="{5AE5A197-4512-40F8-A46D-B5C55B529551}">
      <dsp:nvSpPr>
        <dsp:cNvPr id="0" name=""/>
        <dsp:cNvSpPr/>
      </dsp:nvSpPr>
      <dsp:spPr>
        <a:xfrm>
          <a:off x="956508" y="323163"/>
          <a:ext cx="3176388" cy="3176388"/>
        </a:xfrm>
        <a:custGeom>
          <a:avLst/>
          <a:gdLst/>
          <a:ahLst/>
          <a:cxnLst/>
          <a:rect l="0" t="0" r="0" b="0"/>
          <a:pathLst>
            <a:path>
              <a:moveTo>
                <a:pt x="986989" y="3058199"/>
              </a:moveTo>
              <a:arcTo wR="1588194" hR="1588194" stAng="6734618" swAng="2387568"/>
            </a:path>
          </a:pathLst>
        </a:custGeom>
        <a:noFill/>
        <a:ln w="1016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F30F43-A490-4992-8577-A129DAB6207D}">
      <dsp:nvSpPr>
        <dsp:cNvPr id="0" name=""/>
        <dsp:cNvSpPr/>
      </dsp:nvSpPr>
      <dsp:spPr>
        <a:xfrm>
          <a:off x="378722" y="1796011"/>
          <a:ext cx="1238043" cy="54771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Garamond" panose="02020404030301010803" pitchFamily="18" charset="0"/>
            </a:rPr>
            <a:t>Input</a:t>
          </a:r>
        </a:p>
      </dsp:txBody>
      <dsp:txXfrm>
        <a:off x="405459" y="1822748"/>
        <a:ext cx="1184569" cy="494240"/>
      </dsp:txXfrm>
    </dsp:sp>
    <dsp:sp modelId="{4C504552-80F8-4661-8F44-496E4A5B07D0}">
      <dsp:nvSpPr>
        <dsp:cNvPr id="0" name=""/>
        <dsp:cNvSpPr/>
      </dsp:nvSpPr>
      <dsp:spPr>
        <a:xfrm>
          <a:off x="956508" y="640185"/>
          <a:ext cx="3176388" cy="3176388"/>
        </a:xfrm>
        <a:custGeom>
          <a:avLst/>
          <a:gdLst/>
          <a:ahLst/>
          <a:cxnLst/>
          <a:rect l="0" t="0" r="0" b="0"/>
          <a:pathLst>
            <a:path>
              <a:moveTo>
                <a:pt x="185427" y="843474"/>
              </a:moveTo>
              <a:arcTo wR="1588194" hR="1588194" stAng="12477813" swAng="2387568"/>
            </a:path>
          </a:pathLst>
        </a:custGeom>
        <a:noFill/>
        <a:ln w="101600" cap="flat" cmpd="sng" algn="ctr">
          <a:solidFill>
            <a:scrgbClr r="0" g="0" b="0"/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047C1-25A5-458F-A036-6E669764B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6AC168-ADBD-4118-BB6D-04AD4F977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91B87-E8C8-4755-AD06-B4727BD7B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6AFD4-E873-469F-8379-11E0D2A4B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1C8AE-A211-4BFC-B18B-17607B46F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300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5821B-F97E-4210-8F1B-35F94A6A1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0EFECE-4800-49D6-91EE-6B01DB4D90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F4A8A-E6A3-4021-BFFA-8D2309443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0CE2A-64C7-496E-8ACC-B46BCA093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7BFFB-FDA9-4555-95A2-0D29BB856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539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64A951-C9B5-4A50-A3B8-7731074FBC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37572-F7C2-440C-814E-5227D53E6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CA028-9EBA-45D4-B7A6-E665B07E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31E61-284A-46F2-AED0-6EF790D50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A949D-4557-44FE-935C-8E9C9D881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80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E3A09-BBC8-46B1-8C77-54918B355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BAB67-D88D-44E9-8BA8-6047C836E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983BC-B836-4C51-BE27-D1A060FE4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D4E51-4604-4815-8EC9-08B6061A7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6E5A8-A3CE-4DF6-827E-EF9C9CC18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492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C8BCF-4BD8-433A-A9CF-E76FD5AAD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D880C-58B2-4AAE-94C5-9376013B9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2D149-BAFE-4C86-A043-82EA5AC8D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18E13-2BA2-4D49-8EF0-80E63351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BCCA5-0B40-4F34-9EDB-5D7C3E077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83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EF1A9-46E0-4EDD-BAC5-4543B7BC1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F5ACF-9CFB-4728-AD74-B8A4D28EDE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0D1E2-917A-4221-92E6-EF316B3D6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277CB5-FB3C-430F-81CF-74CBDFB83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773BD9-AEAF-4681-8103-2106A277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9F923-2DD0-4B22-B4FE-45F7C0B98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453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95C2E-EA9E-489B-BA86-7964BDB02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169EF-8356-4D0B-87C3-328C9002C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21D4B7-A24A-454C-A880-31E21E41F2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10A38C-A1B1-47BF-BDEA-25C662FC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72078B-12E6-4999-840C-03EEE2DE84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0C6504-1C07-4DE0-9E86-2CEA6C167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034983-81AC-46D0-B38C-D1AAF0A46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42F112-B5B6-46BD-A08E-22B2E9985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75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21532-A404-4A41-9F8C-4BD0C822A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A19427-6E06-4B72-8B23-E66814CD5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CF11BE-4FDA-4E84-BEE3-19211937D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AB5D3-BB6F-434B-B799-85F914648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150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B872A8-CC96-46F4-BB29-25488BB1D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10F189-BA36-4776-83D1-E4B7EF3CD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FD8EC4-B01D-4C89-9372-A78E19269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66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95E38-5D55-4CED-8E5C-12DE27C63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77937-D43B-44FF-B7AF-825B1F4F1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E102D-634A-4A8B-8297-BF52F8DDB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DDA9F-2A9D-433C-AA17-3F81FE286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20A8C4-8640-4EAE-A68A-BEA81E6B9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9ECFA-0DD8-4EE4-96B7-F55B4977E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0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49B16-6932-462C-B898-AE851E4D8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D57897-11DF-4B1F-A32B-136F1A7464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01306F-C5DC-416D-8809-8A6267E976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4E77D-5435-49CF-BC86-C4C61AE90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5DC1C4-ABDF-4569-A4DB-707CA4BDD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72663F-D1FF-407E-97AF-D144C480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453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FC88D4-5700-4C33-9FDF-6E452597B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687CB-CFDC-4DA0-B207-3FDE3BA08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EE947-B401-4620-8A53-321B3739F1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65A46-D24D-4E3D-A511-05EDCE2D4B5C}" type="datetimeFigureOut">
              <a:rPr lang="en-US" smtClean="0"/>
              <a:t>5/1/2020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FD703-880F-493F-ACAD-10876304F4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3AA7A-90D1-40EC-8376-D9D48B2304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1FE65-C61E-47B0-AE42-360F8E122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18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1579D-0A2A-4021-8C05-02AD3B3492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B90015-DCF7-4FE1-B4A0-93B48EB758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F2316D-9180-4EF3-8D85-D3F0416049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3" t="47477" r="9683" b="12326"/>
          <a:stretch/>
        </p:blipFill>
        <p:spPr>
          <a:xfrm>
            <a:off x="315764" y="728517"/>
            <a:ext cx="11689848" cy="540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18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6CB6F-2456-4415-BFFC-B07D5A620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4C437-488E-4D02-A342-0D89D2771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0142C9-F035-49EF-B699-4785AC90F6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33" t="46810" r="13639" b="6859"/>
          <a:stretch/>
        </p:blipFill>
        <p:spPr>
          <a:xfrm>
            <a:off x="894664" y="365125"/>
            <a:ext cx="10788605" cy="605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95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E6F4-02FB-44CC-875D-8CE30E815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370DF-3829-4AC0-895F-668155989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BA5D14-38D0-4DA6-AA22-4CC1AA68DA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83" t="46811" r="8783" b="4557"/>
          <a:stretch/>
        </p:blipFill>
        <p:spPr>
          <a:xfrm>
            <a:off x="690732" y="276294"/>
            <a:ext cx="11012271" cy="606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22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7ADC4-4D5C-41D6-887E-3C7C14718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3F924-ABA2-4686-9322-5C7BDEC26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E98AA7-17F1-4B79-9D19-4CA8AAF58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94" t="44795" r="7703" b="2926"/>
          <a:stretch/>
        </p:blipFill>
        <p:spPr>
          <a:xfrm>
            <a:off x="407860" y="416056"/>
            <a:ext cx="10945940" cy="632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417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1F573-E318-4095-AB22-DCE2C04DB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47A5DA1-B222-4453-A44B-5DDC9F2BF2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7715568"/>
              </p:ext>
            </p:extLst>
          </p:nvPr>
        </p:nvGraphicFramePr>
        <p:xfrm>
          <a:off x="3006233" y="1996092"/>
          <a:ext cx="6039196" cy="41397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: Folded Corner 6">
            <a:extLst>
              <a:ext uri="{FF2B5EF4-FFF2-40B4-BE49-F238E27FC236}">
                <a16:creationId xmlns:a16="http://schemas.microsoft.com/office/drawing/2014/main" id="{C55BCDD7-FD1B-495D-8A70-D850B059CB8E}"/>
              </a:ext>
            </a:extLst>
          </p:cNvPr>
          <p:cNvSpPr/>
          <p:nvPr/>
        </p:nvSpPr>
        <p:spPr>
          <a:xfrm>
            <a:off x="5150900" y="3707435"/>
            <a:ext cx="1745474" cy="730205"/>
          </a:xfrm>
          <a:prstGeom prst="foldedCorner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Garamond" panose="02020404030301010803" pitchFamily="18" charset="0"/>
              </a:rPr>
              <a:t>Probabilistic Programming</a:t>
            </a:r>
          </a:p>
        </p:txBody>
      </p:sp>
    </p:spTree>
    <p:extLst>
      <p:ext uri="{BB962C8B-B14F-4D97-AF65-F5344CB8AC3E}">
        <p14:creationId xmlns:p14="http://schemas.microsoft.com/office/powerpoint/2010/main" val="2771026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15594</TotalTime>
  <Words>9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Garamond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Samaa Gazzaz</dc:creator>
  <cp:lastModifiedBy>Samaa Gazzaz</cp:lastModifiedBy>
  <cp:revision>5</cp:revision>
  <dcterms:created xsi:type="dcterms:W3CDTF">2020-05-01T20:38:26Z</dcterms:created>
  <dcterms:modified xsi:type="dcterms:W3CDTF">2020-05-12T16:33:08Z</dcterms:modified>
</cp:coreProperties>
</file>

<file path=docProps/thumbnail.jpeg>
</file>